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59" r:id="rId4"/>
    <p:sldId id="260" r:id="rId5"/>
    <p:sldId id="256" r:id="rId6"/>
    <p:sldId id="258" r:id="rId7"/>
    <p:sldId id="264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962B-18E1-4880-BAC9-E8D47EF28854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9B690-D828-4E10-90B0-0AAC44B51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8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What’s this? (a hamster)</a:t>
            </a:r>
          </a:p>
          <a:p>
            <a:r>
              <a:rPr lang="en-GB" dirty="0" smtClean="0"/>
              <a:t>Where does it live in the</a:t>
            </a:r>
            <a:r>
              <a:rPr lang="en-GB" baseline="0" dirty="0" smtClean="0"/>
              <a:t> wild? (Syrian desert)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9B690-D828-4E10-90B0-0AAC44B514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Syrian desert</a:t>
            </a:r>
          </a:p>
          <a:p>
            <a:r>
              <a:rPr lang="en-GB" dirty="0" smtClean="0"/>
              <a:t>What’s</a:t>
            </a:r>
            <a:r>
              <a:rPr lang="en-GB" baseline="0" dirty="0" smtClean="0"/>
              <a:t> life like in the desert?</a:t>
            </a:r>
            <a:endParaRPr lang="en-GB" dirty="0" smtClean="0"/>
          </a:p>
          <a:p>
            <a:r>
              <a:rPr lang="en-GB" dirty="0" smtClean="0"/>
              <a:t>What adaptations will enable a hamster live here?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9B690-D828-4E10-90B0-0AAC44B514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6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1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5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0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03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6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9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1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2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6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953A-9E41-49C6-ADE7-A5A7332A2526}" type="datetimeFigureOut">
              <a:rPr lang="en-GB" smtClean="0"/>
              <a:t>14/06/2016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A9D3-BFF9-4930-AF4B-C1295934C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0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0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en-GB" dirty="0" smtClean="0"/>
              <a:t>Questions you can </a:t>
            </a:r>
            <a:br>
              <a:rPr lang="en-GB" dirty="0" smtClean="0"/>
            </a:br>
            <a:r>
              <a:rPr lang="en-GB" dirty="0" smtClean="0"/>
              <a:t>answer with a maze...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403244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How quickly can a hamster learn a maze?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Do they get quicker over time?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How do they explore the maze - do they alternate turns or is it random?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Does a left turn increase the likelihood that the next turn is a right turn?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Do they prefer different types of food?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Any </a:t>
            </a:r>
            <a:r>
              <a:rPr lang="en-GB" sz="2000" smtClean="0">
                <a:solidFill>
                  <a:schemeClr val="tx1"/>
                </a:solidFill>
              </a:rPr>
              <a:t>other ideas?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548680"/>
            <a:ext cx="864961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b="6993"/>
          <a:stretch/>
        </p:blipFill>
        <p:spPr>
          <a:xfrm>
            <a:off x="501348" y="188640"/>
            <a:ext cx="7815068" cy="64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" y="1556792"/>
            <a:ext cx="913319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1723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Sit in circle...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1403648" y="1484784"/>
            <a:ext cx="4752528" cy="3888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3493"/>
            <a:ext cx="28575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72" y="152813"/>
            <a:ext cx="2808312" cy="330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24" y="3694972"/>
            <a:ext cx="2556892" cy="2550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44" y="3573016"/>
            <a:ext cx="3162664" cy="29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106</Words>
  <Application>Microsoft Office PowerPoint</Application>
  <PresentationFormat>On-screen Show (4:3)</PresentationFormat>
  <Paragraphs>15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you can  answer with a maze...</vt:lpstr>
    </vt:vector>
  </TitlesOfParts>
  <Company>Oxford High School  GDST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Weeks, Paul (OXF) Staff</dc:creator>
  <cp:lastModifiedBy>Weeks, Paul (OXF) Staff</cp:lastModifiedBy>
  <cp:revision>7</cp:revision>
  <dcterms:created xsi:type="dcterms:W3CDTF">2015-06-04T12:39:19Z</dcterms:created>
  <dcterms:modified xsi:type="dcterms:W3CDTF">2016-06-14T14:47:48Z</dcterms:modified>
</cp:coreProperties>
</file>